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7" r:id="rId6"/>
    <p:sldId id="262" r:id="rId7"/>
    <p:sldId id="261" r:id="rId8"/>
    <p:sldId id="264" r:id="rId9"/>
    <p:sldId id="268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657"/>
    <a:srgbClr val="99FF66"/>
    <a:srgbClr val="49504E"/>
    <a:srgbClr val="648F6C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103" d="100"/>
          <a:sy n="103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B3FF4E-396D-4F2D-8176-236CA0226B59}" type="doc">
      <dgm:prSet loTypeId="urn:microsoft.com/office/officeart/2005/8/layout/cycle2" loCatId="cycle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F9A51FD-820D-49C5-9620-A8B02AC1B9DC}">
      <dgm:prSet/>
      <dgm:spPr/>
      <dgm:t>
        <a:bodyPr/>
        <a:lstStyle/>
        <a:p>
          <a:pPr rtl="0"/>
          <a:r>
            <a:rPr lang="ru-RU" b="1" cap="none" spc="0" dirty="0" err="1" smtClean="0">
              <a:ln/>
              <a:effectLst/>
              <a:latin typeface="Century Gothic" panose="020B0502020202020204" pitchFamily="34" charset="0"/>
            </a:rPr>
            <a:t>Освітня</a:t>
          </a:r>
          <a:r>
            <a:rPr lang="ru-RU" b="1" cap="none" spc="0" dirty="0" smtClean="0">
              <a:ln/>
              <a:effectLst/>
              <a:latin typeface="Century Gothic" panose="020B0502020202020204" pitchFamily="34" charset="0"/>
            </a:rPr>
            <a:t> </a:t>
          </a:r>
          <a:r>
            <a:rPr lang="ru-RU" b="1" cap="none" spc="0" dirty="0" err="1" smtClean="0">
              <a:ln/>
              <a:effectLst/>
              <a:latin typeface="Century Gothic" panose="020B0502020202020204" pitchFamily="34" charset="0"/>
            </a:rPr>
            <a:t>д</a:t>
          </a:r>
          <a:r>
            <a:rPr lang="uk-UA" b="1" cap="none" spc="0" dirty="0" err="1" smtClean="0">
              <a:ln/>
              <a:effectLst/>
              <a:latin typeface="Century Gothic" panose="020B0502020202020204" pitchFamily="34" charset="0"/>
            </a:rPr>
            <a:t>іяльність</a:t>
          </a:r>
          <a:endParaRPr lang="ru-RU" b="1" cap="none" spc="0" dirty="0">
            <a:ln/>
            <a:effectLst/>
            <a:latin typeface="Century Gothic" panose="020B0502020202020204" pitchFamily="34" charset="0"/>
          </a:endParaRPr>
        </a:p>
      </dgm:t>
    </dgm:pt>
    <dgm:pt modelId="{8A067158-1B75-4245-8D2A-4DF647A22735}" type="parTrans" cxnId="{FE3A700B-436F-419C-AC09-B30FCE122710}">
      <dgm:prSet/>
      <dgm:spPr/>
      <dgm:t>
        <a:bodyPr/>
        <a:lstStyle/>
        <a:p>
          <a:endParaRPr lang="ru-RU"/>
        </a:p>
      </dgm:t>
    </dgm:pt>
    <dgm:pt modelId="{21DA2B7F-CEEB-4F7F-B3EC-CA86617D93CA}" type="sibTrans" cxnId="{FE3A700B-436F-419C-AC09-B30FCE122710}">
      <dgm:prSet/>
      <dgm:spPr/>
      <dgm:t>
        <a:bodyPr/>
        <a:lstStyle/>
        <a:p>
          <a:endParaRPr lang="ru-RU"/>
        </a:p>
      </dgm:t>
    </dgm:pt>
    <dgm:pt modelId="{C48EDB15-D402-48AC-B828-9F333A716275}">
      <dgm:prSet/>
      <dgm:spPr/>
      <dgm:t>
        <a:bodyPr/>
        <a:lstStyle/>
        <a:p>
          <a:pPr rtl="0"/>
          <a:r>
            <a:rPr lang="uk-UA" b="1" cap="none" spc="0" smtClean="0">
              <a:ln/>
              <a:effectLst/>
              <a:latin typeface="Century Gothic" panose="020B0502020202020204" pitchFamily="34" charset="0"/>
            </a:rPr>
            <a:t>Практична діяльність</a:t>
          </a:r>
          <a:endParaRPr lang="ru-RU" b="1" cap="none" spc="0" dirty="0">
            <a:ln/>
            <a:effectLst/>
            <a:latin typeface="Century Gothic" panose="020B0502020202020204" pitchFamily="34" charset="0"/>
          </a:endParaRPr>
        </a:p>
      </dgm:t>
    </dgm:pt>
    <dgm:pt modelId="{356608BA-EF34-4058-9356-70BE06B80C44}" type="parTrans" cxnId="{3D9CAF7A-0392-47AF-B125-A3AA50B5D6F4}">
      <dgm:prSet/>
      <dgm:spPr/>
      <dgm:t>
        <a:bodyPr/>
        <a:lstStyle/>
        <a:p>
          <a:endParaRPr lang="ru-RU"/>
        </a:p>
      </dgm:t>
    </dgm:pt>
    <dgm:pt modelId="{0F1B0530-4621-490C-8721-A9F68CF38865}" type="sibTrans" cxnId="{3D9CAF7A-0392-47AF-B125-A3AA50B5D6F4}">
      <dgm:prSet/>
      <dgm:spPr/>
      <dgm:t>
        <a:bodyPr/>
        <a:lstStyle/>
        <a:p>
          <a:endParaRPr lang="ru-RU"/>
        </a:p>
      </dgm:t>
    </dgm:pt>
    <dgm:pt modelId="{032D2B95-DCDA-40B2-81A0-FF683A14F3C7}">
      <dgm:prSet/>
      <dgm:spPr/>
      <dgm:t>
        <a:bodyPr/>
        <a:lstStyle/>
        <a:p>
          <a:pPr rtl="0"/>
          <a:r>
            <a:rPr lang="uk-UA" b="1" cap="none" spc="0" smtClean="0">
              <a:ln/>
              <a:effectLst/>
              <a:latin typeface="Century Gothic" panose="020B0502020202020204" pitchFamily="34" charset="0"/>
            </a:rPr>
            <a:t>Дослідницька діяльність</a:t>
          </a:r>
          <a:endParaRPr lang="ru-RU" b="1" cap="none" spc="0" dirty="0">
            <a:ln/>
            <a:effectLst/>
            <a:latin typeface="Century Gothic" panose="020B0502020202020204" pitchFamily="34" charset="0"/>
          </a:endParaRPr>
        </a:p>
      </dgm:t>
    </dgm:pt>
    <dgm:pt modelId="{24E2ACB8-630E-499B-9E3D-16D5EE59B7BD}" type="sibTrans" cxnId="{A0617AD3-883A-46E6-8E84-7A171598C7B0}">
      <dgm:prSet/>
      <dgm:spPr/>
      <dgm:t>
        <a:bodyPr/>
        <a:lstStyle/>
        <a:p>
          <a:endParaRPr lang="ru-RU"/>
        </a:p>
      </dgm:t>
    </dgm:pt>
    <dgm:pt modelId="{D143CB64-8FE2-4DE4-9240-0091F928F3CC}" type="parTrans" cxnId="{A0617AD3-883A-46E6-8E84-7A171598C7B0}">
      <dgm:prSet/>
      <dgm:spPr/>
      <dgm:t>
        <a:bodyPr/>
        <a:lstStyle/>
        <a:p>
          <a:endParaRPr lang="ru-RU"/>
        </a:p>
      </dgm:t>
    </dgm:pt>
    <dgm:pt modelId="{1EB44650-424B-412F-881F-50023DA54EBB}">
      <dgm:prSet custT="1"/>
      <dgm:spPr/>
      <dgm:t>
        <a:bodyPr/>
        <a:lstStyle/>
        <a:p>
          <a:pPr rtl="0"/>
          <a:r>
            <a:rPr lang="uk-UA" sz="1200" b="1" cap="none" spc="0" smtClean="0">
              <a:ln/>
              <a:effectLst/>
              <a:latin typeface="Century Gothic" panose="020B0502020202020204" pitchFamily="34" charset="0"/>
            </a:rPr>
            <a:t>Просвітницька діяльність</a:t>
          </a:r>
          <a:endParaRPr lang="ru-RU" sz="1200" b="1" cap="none" spc="0" dirty="0">
            <a:ln/>
            <a:effectLst/>
            <a:latin typeface="Century Gothic" panose="020B0502020202020204" pitchFamily="34" charset="0"/>
          </a:endParaRPr>
        </a:p>
      </dgm:t>
    </dgm:pt>
    <dgm:pt modelId="{417EB7E0-612E-4933-B152-874201AB9853}" type="sibTrans" cxnId="{6A8AF548-C73E-4D40-9353-F3FB8C8A068D}">
      <dgm:prSet/>
      <dgm:spPr/>
      <dgm:t>
        <a:bodyPr/>
        <a:lstStyle/>
        <a:p>
          <a:endParaRPr lang="ru-RU"/>
        </a:p>
      </dgm:t>
    </dgm:pt>
    <dgm:pt modelId="{6D84A2BB-0F37-4FB5-9F76-1E29FD31EE73}" type="parTrans" cxnId="{6A8AF548-C73E-4D40-9353-F3FB8C8A068D}">
      <dgm:prSet/>
      <dgm:spPr/>
      <dgm:t>
        <a:bodyPr/>
        <a:lstStyle/>
        <a:p>
          <a:endParaRPr lang="ru-RU"/>
        </a:p>
      </dgm:t>
    </dgm:pt>
    <dgm:pt modelId="{5F1DEFF2-3A41-4A23-867F-6E7C63F32AE3}">
      <dgm:prSet/>
      <dgm:spPr/>
      <dgm:t>
        <a:bodyPr/>
        <a:lstStyle/>
        <a:p>
          <a:r>
            <a:rPr lang="uk-UA" b="1" cap="none" spc="0" smtClean="0">
              <a:ln/>
              <a:effectLst/>
              <a:latin typeface="Century Gothic" panose="020B0502020202020204" pitchFamily="34" charset="0"/>
            </a:rPr>
            <a:t>Наукова </a:t>
          </a:r>
        </a:p>
        <a:p>
          <a:r>
            <a:rPr lang="uk-UA" b="1" cap="none" spc="0" smtClean="0">
              <a:ln/>
              <a:effectLst/>
              <a:latin typeface="Century Gothic" panose="020B0502020202020204" pitchFamily="34" charset="0"/>
            </a:rPr>
            <a:t>діяльність</a:t>
          </a:r>
          <a:endParaRPr lang="ru-RU" b="1" cap="none" spc="0" dirty="0">
            <a:ln/>
            <a:effectLst/>
            <a:latin typeface="Century Gothic" panose="020B0502020202020204" pitchFamily="34" charset="0"/>
          </a:endParaRPr>
        </a:p>
      </dgm:t>
    </dgm:pt>
    <dgm:pt modelId="{96C208FA-2A6C-4CC8-AB89-29B909ED843A}" type="parTrans" cxnId="{49DDB6B4-E06E-4251-9EB1-309C151DD1D9}">
      <dgm:prSet/>
      <dgm:spPr/>
      <dgm:t>
        <a:bodyPr/>
        <a:lstStyle/>
        <a:p>
          <a:endParaRPr lang="ru-RU"/>
        </a:p>
      </dgm:t>
    </dgm:pt>
    <dgm:pt modelId="{00294DAA-5880-4072-A7AC-E90025B1C35F}" type="sibTrans" cxnId="{49DDB6B4-E06E-4251-9EB1-309C151DD1D9}">
      <dgm:prSet/>
      <dgm:spPr/>
      <dgm:t>
        <a:bodyPr/>
        <a:lstStyle/>
        <a:p>
          <a:endParaRPr lang="ru-RU"/>
        </a:p>
      </dgm:t>
    </dgm:pt>
    <dgm:pt modelId="{7D040D60-8F37-4C43-86A8-CD585E055FF7}" type="pres">
      <dgm:prSet presAssocID="{17B3FF4E-396D-4F2D-8176-236CA0226B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C7A5B4-3EA4-4239-ACB0-80A36310A7DB}" type="pres">
      <dgm:prSet presAssocID="{9F9A51FD-820D-49C5-9620-A8B02AC1B9DC}" presName="node" presStyleLbl="node1" presStyleIdx="0" presStyleCnt="5" custScaleX="83708" custScaleY="83708" custRadScaleRad="111092" custRadScaleInc="-7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AEDCF-C063-4252-A7F2-C713926008C9}" type="pres">
      <dgm:prSet presAssocID="{21DA2B7F-CEEB-4F7F-B3EC-CA86617D93CA}" presName="sibTrans" presStyleLbl="sibTrans2D1" presStyleIdx="0" presStyleCnt="5" custAng="19039508" custScaleX="57654" custScaleY="74155" custLinFactY="63115" custLinFactNeighborX="14146" custLinFactNeighborY="100000" custRadScaleRad="200022" custRadScaleInc="-2147483648"/>
      <dgm:spPr/>
      <dgm:t>
        <a:bodyPr/>
        <a:lstStyle/>
        <a:p>
          <a:endParaRPr lang="ru-RU"/>
        </a:p>
      </dgm:t>
    </dgm:pt>
    <dgm:pt modelId="{9CCD4213-CA3B-4B7A-805D-EC104A40B39E}" type="pres">
      <dgm:prSet presAssocID="{21DA2B7F-CEEB-4F7F-B3EC-CA86617D93C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77D383D-275F-432A-BD34-46BBBF04FEB3}" type="pres">
      <dgm:prSet presAssocID="{1EB44650-424B-412F-881F-50023DA54EBB}" presName="node" presStyleLbl="node1" presStyleIdx="1" presStyleCnt="5" custScaleX="94981" custScaleY="83708" custRadScaleRad="99056" custRadScaleInc="4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1EF58-67C7-4A17-887E-ADE3DE5876D2}" type="pres">
      <dgm:prSet presAssocID="{417EB7E0-612E-4933-B152-874201AB9853}" presName="sibTrans" presStyleLbl="sibTrans2D1" presStyleIdx="1" presStyleCnt="5" custAng="18147441" custScaleX="93290" custScaleY="74155" custLinFactX="-78277" custLinFactNeighborX="-100000" custLinFactNeighborY="28282" custRadScaleRad="3250" custRadScaleInc="-2147483648"/>
      <dgm:spPr/>
      <dgm:t>
        <a:bodyPr/>
        <a:lstStyle/>
        <a:p>
          <a:endParaRPr lang="ru-RU"/>
        </a:p>
      </dgm:t>
    </dgm:pt>
    <dgm:pt modelId="{EADD827E-A577-40AA-B267-BD3C16D69A6E}" type="pres">
      <dgm:prSet presAssocID="{417EB7E0-612E-4933-B152-874201AB985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0443899-068D-4C30-B958-3D885C813871}" type="pres">
      <dgm:prSet presAssocID="{032D2B95-DCDA-40B2-81A0-FF683A14F3C7}" presName="node" presStyleLbl="node1" presStyleIdx="2" presStyleCnt="5" custScaleX="83708" custScaleY="83708" custRadScaleRad="87359" custRadScaleInc="-5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289FC-2B09-45C8-A969-BD49BDB786FF}" type="pres">
      <dgm:prSet presAssocID="{24E2ACB8-630E-499B-9E3D-16D5EE59B7BD}" presName="sibTrans" presStyleLbl="sibTrans2D1" presStyleIdx="2" presStyleCnt="5" custAng="16200014" custFlipVert="1" custFlipHor="1" custScaleX="89308" custScaleY="76219" custLinFactY="-205933" custLinFactNeighborX="-6480" custLinFactNeighborY="-300000"/>
      <dgm:spPr/>
      <dgm:t>
        <a:bodyPr/>
        <a:lstStyle/>
        <a:p>
          <a:endParaRPr lang="ru-RU"/>
        </a:p>
      </dgm:t>
    </dgm:pt>
    <dgm:pt modelId="{CE136B0D-B460-4707-93F7-E5053436D5FC}" type="pres">
      <dgm:prSet presAssocID="{24E2ACB8-630E-499B-9E3D-16D5EE59B7B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B386FC9-01DE-47BA-9E45-A410D52EBDDC}" type="pres">
      <dgm:prSet presAssocID="{C48EDB15-D402-48AC-B828-9F333A716275}" presName="node" presStyleLbl="node1" presStyleIdx="3" presStyleCnt="5" custScaleX="83708" custScaleY="83708" custRadScaleRad="88402" custRadScaleInc="7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CE469-76F0-4688-A44A-D0DDAB2D3345}" type="pres">
      <dgm:prSet presAssocID="{0F1B0530-4621-490C-8721-A9F68CF38865}" presName="sibTrans" presStyleLbl="sibTrans2D1" presStyleIdx="3" presStyleCnt="5" custAng="14162518" custScaleX="91723" custScaleY="76219" custLinFactX="60855" custLinFactNeighborX="100000" custLinFactNeighborY="20502" custRadScaleRad="200036"/>
      <dgm:spPr/>
      <dgm:t>
        <a:bodyPr/>
        <a:lstStyle/>
        <a:p>
          <a:endParaRPr lang="ru-RU"/>
        </a:p>
      </dgm:t>
    </dgm:pt>
    <dgm:pt modelId="{012F2506-8FE6-44DC-82F9-0D7916B48493}" type="pres">
      <dgm:prSet presAssocID="{0F1B0530-4621-490C-8721-A9F68CF3886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ADB0485-889E-4D43-AE6E-04693E47CA6E}" type="pres">
      <dgm:prSet presAssocID="{5F1DEFF2-3A41-4A23-867F-6E7C63F32AE3}" presName="node" presStyleLbl="node1" presStyleIdx="4" presStyleCnt="5" custScaleX="83512" custScaleY="83512" custRadScaleRad="101548" custRadScaleInc="-6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50BD5-BC4C-4C3A-9EE4-F43FB34CD0DE}" type="pres">
      <dgm:prSet presAssocID="{00294DAA-5880-4072-A7AC-E90025B1C35F}" presName="sibTrans" presStyleLbl="sibTrans2D1" presStyleIdx="4" presStyleCnt="5" custAng="13822569" custScaleX="65481" custScaleY="74155" custLinFactY="47592" custLinFactNeighborX="-7718" custLinFactNeighborY="100000"/>
      <dgm:spPr/>
      <dgm:t>
        <a:bodyPr/>
        <a:lstStyle/>
        <a:p>
          <a:endParaRPr lang="ru-RU"/>
        </a:p>
      </dgm:t>
    </dgm:pt>
    <dgm:pt modelId="{959A03B9-C0A9-4966-A9F4-6EFB9E35B2F9}" type="pres">
      <dgm:prSet presAssocID="{00294DAA-5880-4072-A7AC-E90025B1C35F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C7084BE8-0178-4C2C-B4AB-C562B7724D6C}" type="presOf" srcId="{21DA2B7F-CEEB-4F7F-B3EC-CA86617D93CA}" destId="{9CCD4213-CA3B-4B7A-805D-EC104A40B39E}" srcOrd="1" destOrd="0" presId="urn:microsoft.com/office/officeart/2005/8/layout/cycle2"/>
    <dgm:cxn modelId="{37EEA083-FD7C-4928-A379-DC7B339EC090}" type="presOf" srcId="{24E2ACB8-630E-499B-9E3D-16D5EE59B7BD}" destId="{125289FC-2B09-45C8-A969-BD49BDB786FF}" srcOrd="0" destOrd="0" presId="urn:microsoft.com/office/officeart/2005/8/layout/cycle2"/>
    <dgm:cxn modelId="{FE3A700B-436F-419C-AC09-B30FCE122710}" srcId="{17B3FF4E-396D-4F2D-8176-236CA0226B59}" destId="{9F9A51FD-820D-49C5-9620-A8B02AC1B9DC}" srcOrd="0" destOrd="0" parTransId="{8A067158-1B75-4245-8D2A-4DF647A22735}" sibTransId="{21DA2B7F-CEEB-4F7F-B3EC-CA86617D93CA}"/>
    <dgm:cxn modelId="{DE284585-AC34-43BA-BAC4-E96A61C7E123}" type="presOf" srcId="{417EB7E0-612E-4933-B152-874201AB9853}" destId="{EADD827E-A577-40AA-B267-BD3C16D69A6E}" srcOrd="1" destOrd="0" presId="urn:microsoft.com/office/officeart/2005/8/layout/cycle2"/>
    <dgm:cxn modelId="{9E28E3C0-C4B6-4291-ADC0-F0B96B9BC192}" type="presOf" srcId="{00294DAA-5880-4072-A7AC-E90025B1C35F}" destId="{959A03B9-C0A9-4966-A9F4-6EFB9E35B2F9}" srcOrd="1" destOrd="0" presId="urn:microsoft.com/office/officeart/2005/8/layout/cycle2"/>
    <dgm:cxn modelId="{49DDB6B4-E06E-4251-9EB1-309C151DD1D9}" srcId="{17B3FF4E-396D-4F2D-8176-236CA0226B59}" destId="{5F1DEFF2-3A41-4A23-867F-6E7C63F32AE3}" srcOrd="4" destOrd="0" parTransId="{96C208FA-2A6C-4CC8-AB89-29B909ED843A}" sibTransId="{00294DAA-5880-4072-A7AC-E90025B1C35F}"/>
    <dgm:cxn modelId="{98960295-8E48-47AA-BDDF-CBC36635BFA3}" type="presOf" srcId="{5F1DEFF2-3A41-4A23-867F-6E7C63F32AE3}" destId="{6ADB0485-889E-4D43-AE6E-04693E47CA6E}" srcOrd="0" destOrd="0" presId="urn:microsoft.com/office/officeart/2005/8/layout/cycle2"/>
    <dgm:cxn modelId="{9E459A4D-6976-4211-AA60-788C5F27D209}" type="presOf" srcId="{0F1B0530-4621-490C-8721-A9F68CF38865}" destId="{337CE469-76F0-4688-A44A-D0DDAB2D3345}" srcOrd="0" destOrd="0" presId="urn:microsoft.com/office/officeart/2005/8/layout/cycle2"/>
    <dgm:cxn modelId="{704B59A7-963F-46DC-A956-22AF222FE948}" type="presOf" srcId="{00294DAA-5880-4072-A7AC-E90025B1C35F}" destId="{87050BD5-BC4C-4C3A-9EE4-F43FB34CD0DE}" srcOrd="0" destOrd="0" presId="urn:microsoft.com/office/officeart/2005/8/layout/cycle2"/>
    <dgm:cxn modelId="{C891104A-E315-4796-A7D9-DC261ACF4E91}" type="presOf" srcId="{24E2ACB8-630E-499B-9E3D-16D5EE59B7BD}" destId="{CE136B0D-B460-4707-93F7-E5053436D5FC}" srcOrd="1" destOrd="0" presId="urn:microsoft.com/office/officeart/2005/8/layout/cycle2"/>
    <dgm:cxn modelId="{87E9845D-689C-4EE9-85FF-1F0109D790F7}" type="presOf" srcId="{21DA2B7F-CEEB-4F7F-B3EC-CA86617D93CA}" destId="{65DAEDCF-C063-4252-A7F2-C713926008C9}" srcOrd="0" destOrd="0" presId="urn:microsoft.com/office/officeart/2005/8/layout/cycle2"/>
    <dgm:cxn modelId="{6A8AF548-C73E-4D40-9353-F3FB8C8A068D}" srcId="{17B3FF4E-396D-4F2D-8176-236CA0226B59}" destId="{1EB44650-424B-412F-881F-50023DA54EBB}" srcOrd="1" destOrd="0" parTransId="{6D84A2BB-0F37-4FB5-9F76-1E29FD31EE73}" sibTransId="{417EB7E0-612E-4933-B152-874201AB9853}"/>
    <dgm:cxn modelId="{E4FAF367-73AF-4FBA-8ACA-23ADE88BAD32}" type="presOf" srcId="{17B3FF4E-396D-4F2D-8176-236CA0226B59}" destId="{7D040D60-8F37-4C43-86A8-CD585E055FF7}" srcOrd="0" destOrd="0" presId="urn:microsoft.com/office/officeart/2005/8/layout/cycle2"/>
    <dgm:cxn modelId="{3DFAD8DA-2ED2-4192-A84D-816CE8F1FB4D}" type="presOf" srcId="{417EB7E0-612E-4933-B152-874201AB9853}" destId="{CA11EF58-67C7-4A17-887E-ADE3DE5876D2}" srcOrd="0" destOrd="0" presId="urn:microsoft.com/office/officeart/2005/8/layout/cycle2"/>
    <dgm:cxn modelId="{4ECD9C57-2EF0-4A53-9386-643E40596B27}" type="presOf" srcId="{9F9A51FD-820D-49C5-9620-A8B02AC1B9DC}" destId="{39C7A5B4-3EA4-4239-ACB0-80A36310A7DB}" srcOrd="0" destOrd="0" presId="urn:microsoft.com/office/officeart/2005/8/layout/cycle2"/>
    <dgm:cxn modelId="{6706CC57-6238-49E6-AAA2-0FCDCC4ED6E2}" type="presOf" srcId="{032D2B95-DCDA-40B2-81A0-FF683A14F3C7}" destId="{10443899-068D-4C30-B958-3D885C813871}" srcOrd="0" destOrd="0" presId="urn:microsoft.com/office/officeart/2005/8/layout/cycle2"/>
    <dgm:cxn modelId="{8BF1BBD0-800F-48C0-813A-8829FCE305F7}" type="presOf" srcId="{C48EDB15-D402-48AC-B828-9F333A716275}" destId="{6B386FC9-01DE-47BA-9E45-A410D52EBDDC}" srcOrd="0" destOrd="0" presId="urn:microsoft.com/office/officeart/2005/8/layout/cycle2"/>
    <dgm:cxn modelId="{96F08E0E-7754-4D61-85FF-80B2F154F54A}" type="presOf" srcId="{1EB44650-424B-412F-881F-50023DA54EBB}" destId="{A77D383D-275F-432A-BD34-46BBBF04FEB3}" srcOrd="0" destOrd="0" presId="urn:microsoft.com/office/officeart/2005/8/layout/cycle2"/>
    <dgm:cxn modelId="{A8FC1DE6-C2BB-46A2-8C24-49E60F8E78E4}" type="presOf" srcId="{0F1B0530-4621-490C-8721-A9F68CF38865}" destId="{012F2506-8FE6-44DC-82F9-0D7916B48493}" srcOrd="1" destOrd="0" presId="urn:microsoft.com/office/officeart/2005/8/layout/cycle2"/>
    <dgm:cxn modelId="{A0617AD3-883A-46E6-8E84-7A171598C7B0}" srcId="{17B3FF4E-396D-4F2D-8176-236CA0226B59}" destId="{032D2B95-DCDA-40B2-81A0-FF683A14F3C7}" srcOrd="2" destOrd="0" parTransId="{D143CB64-8FE2-4DE4-9240-0091F928F3CC}" sibTransId="{24E2ACB8-630E-499B-9E3D-16D5EE59B7BD}"/>
    <dgm:cxn modelId="{3D9CAF7A-0392-47AF-B125-A3AA50B5D6F4}" srcId="{17B3FF4E-396D-4F2D-8176-236CA0226B59}" destId="{C48EDB15-D402-48AC-B828-9F333A716275}" srcOrd="3" destOrd="0" parTransId="{356608BA-EF34-4058-9356-70BE06B80C44}" sibTransId="{0F1B0530-4621-490C-8721-A9F68CF38865}"/>
    <dgm:cxn modelId="{2E22B32B-592E-4B8D-82F6-FF9C76A3B1EB}" type="presParOf" srcId="{7D040D60-8F37-4C43-86A8-CD585E055FF7}" destId="{39C7A5B4-3EA4-4239-ACB0-80A36310A7DB}" srcOrd="0" destOrd="0" presId="urn:microsoft.com/office/officeart/2005/8/layout/cycle2"/>
    <dgm:cxn modelId="{224157BD-17E4-4C49-A1D2-9F9B361788E4}" type="presParOf" srcId="{7D040D60-8F37-4C43-86A8-CD585E055FF7}" destId="{65DAEDCF-C063-4252-A7F2-C713926008C9}" srcOrd="1" destOrd="0" presId="urn:microsoft.com/office/officeart/2005/8/layout/cycle2"/>
    <dgm:cxn modelId="{E47B24B9-DF4C-4903-93BC-974BB0693845}" type="presParOf" srcId="{65DAEDCF-C063-4252-A7F2-C713926008C9}" destId="{9CCD4213-CA3B-4B7A-805D-EC104A40B39E}" srcOrd="0" destOrd="0" presId="urn:microsoft.com/office/officeart/2005/8/layout/cycle2"/>
    <dgm:cxn modelId="{D8010FF5-58B8-4263-B8C1-EC01F2382302}" type="presParOf" srcId="{7D040D60-8F37-4C43-86A8-CD585E055FF7}" destId="{A77D383D-275F-432A-BD34-46BBBF04FEB3}" srcOrd="2" destOrd="0" presId="urn:microsoft.com/office/officeart/2005/8/layout/cycle2"/>
    <dgm:cxn modelId="{6E1079DA-481D-4FE9-AE1F-2571F69E6667}" type="presParOf" srcId="{7D040D60-8F37-4C43-86A8-CD585E055FF7}" destId="{CA11EF58-67C7-4A17-887E-ADE3DE5876D2}" srcOrd="3" destOrd="0" presId="urn:microsoft.com/office/officeart/2005/8/layout/cycle2"/>
    <dgm:cxn modelId="{531DD479-E3AB-4315-AFAB-625D29D52CB0}" type="presParOf" srcId="{CA11EF58-67C7-4A17-887E-ADE3DE5876D2}" destId="{EADD827E-A577-40AA-B267-BD3C16D69A6E}" srcOrd="0" destOrd="0" presId="urn:microsoft.com/office/officeart/2005/8/layout/cycle2"/>
    <dgm:cxn modelId="{CAC0E5A3-F0A5-480D-8345-D2473E0233E2}" type="presParOf" srcId="{7D040D60-8F37-4C43-86A8-CD585E055FF7}" destId="{10443899-068D-4C30-B958-3D885C813871}" srcOrd="4" destOrd="0" presId="urn:microsoft.com/office/officeart/2005/8/layout/cycle2"/>
    <dgm:cxn modelId="{846C49A7-C1BE-4233-BDAD-283B1ED659ED}" type="presParOf" srcId="{7D040D60-8F37-4C43-86A8-CD585E055FF7}" destId="{125289FC-2B09-45C8-A969-BD49BDB786FF}" srcOrd="5" destOrd="0" presId="urn:microsoft.com/office/officeart/2005/8/layout/cycle2"/>
    <dgm:cxn modelId="{CAA137CC-321F-4606-899A-AD2B51C80CF3}" type="presParOf" srcId="{125289FC-2B09-45C8-A969-BD49BDB786FF}" destId="{CE136B0D-B460-4707-93F7-E5053436D5FC}" srcOrd="0" destOrd="0" presId="urn:microsoft.com/office/officeart/2005/8/layout/cycle2"/>
    <dgm:cxn modelId="{10665561-54E6-4A61-8214-E11391F4021A}" type="presParOf" srcId="{7D040D60-8F37-4C43-86A8-CD585E055FF7}" destId="{6B386FC9-01DE-47BA-9E45-A410D52EBDDC}" srcOrd="6" destOrd="0" presId="urn:microsoft.com/office/officeart/2005/8/layout/cycle2"/>
    <dgm:cxn modelId="{3351129A-3321-495B-9146-BEFAC94CBCFC}" type="presParOf" srcId="{7D040D60-8F37-4C43-86A8-CD585E055FF7}" destId="{337CE469-76F0-4688-A44A-D0DDAB2D3345}" srcOrd="7" destOrd="0" presId="urn:microsoft.com/office/officeart/2005/8/layout/cycle2"/>
    <dgm:cxn modelId="{D3A16261-98C6-4022-9424-361E6C992018}" type="presParOf" srcId="{337CE469-76F0-4688-A44A-D0DDAB2D3345}" destId="{012F2506-8FE6-44DC-82F9-0D7916B48493}" srcOrd="0" destOrd="0" presId="urn:microsoft.com/office/officeart/2005/8/layout/cycle2"/>
    <dgm:cxn modelId="{2603E8AA-4B0E-4983-B69A-0E41B29D415B}" type="presParOf" srcId="{7D040D60-8F37-4C43-86A8-CD585E055FF7}" destId="{6ADB0485-889E-4D43-AE6E-04693E47CA6E}" srcOrd="8" destOrd="0" presId="urn:microsoft.com/office/officeart/2005/8/layout/cycle2"/>
    <dgm:cxn modelId="{1A6F421F-6B7B-4F01-B62E-8A210381BA46}" type="presParOf" srcId="{7D040D60-8F37-4C43-86A8-CD585E055FF7}" destId="{87050BD5-BC4C-4C3A-9EE4-F43FB34CD0DE}" srcOrd="9" destOrd="0" presId="urn:microsoft.com/office/officeart/2005/8/layout/cycle2"/>
    <dgm:cxn modelId="{C252AF78-2DD1-4D12-A0C1-9CCC88A5543D}" type="presParOf" srcId="{87050BD5-BC4C-4C3A-9EE4-F43FB34CD0DE}" destId="{959A03B9-C0A9-4966-A9F4-6EFB9E35B2F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C7A5B4-3EA4-4239-ACB0-80A36310A7DB}">
      <dsp:nvSpPr>
        <dsp:cNvPr id="0" name=""/>
        <dsp:cNvSpPr/>
      </dsp:nvSpPr>
      <dsp:spPr>
        <a:xfrm>
          <a:off x="2694698" y="0"/>
          <a:ext cx="1601093" cy="16010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err="1" smtClean="0">
              <a:ln/>
              <a:effectLst/>
              <a:latin typeface="Century Gothic" panose="020B0502020202020204" pitchFamily="34" charset="0"/>
            </a:rPr>
            <a:t>Освітня</a:t>
          </a:r>
          <a:r>
            <a:rPr lang="ru-RU" sz="1200" b="1" kern="1200" cap="none" spc="0" dirty="0" smtClean="0">
              <a:ln/>
              <a:effectLst/>
              <a:latin typeface="Century Gothic" panose="020B0502020202020204" pitchFamily="34" charset="0"/>
            </a:rPr>
            <a:t> </a:t>
          </a:r>
          <a:r>
            <a:rPr lang="ru-RU" sz="1200" b="1" kern="1200" cap="none" spc="0" dirty="0" err="1" smtClean="0">
              <a:ln/>
              <a:effectLst/>
              <a:latin typeface="Century Gothic" panose="020B0502020202020204" pitchFamily="34" charset="0"/>
            </a:rPr>
            <a:t>д</a:t>
          </a:r>
          <a:r>
            <a:rPr lang="uk-UA" sz="1200" b="1" kern="1200" cap="none" spc="0" dirty="0" err="1" smtClean="0">
              <a:ln/>
              <a:effectLst/>
              <a:latin typeface="Century Gothic" panose="020B0502020202020204" pitchFamily="34" charset="0"/>
            </a:rPr>
            <a:t>іяльність</a:t>
          </a:r>
          <a:endParaRPr lang="ru-RU" sz="1200" b="1" kern="1200" cap="none" spc="0" dirty="0">
            <a:ln/>
            <a:effectLst/>
            <a:latin typeface="Century Gothic" panose="020B0502020202020204" pitchFamily="34" charset="0"/>
          </a:endParaRPr>
        </a:p>
      </dsp:txBody>
      <dsp:txXfrm>
        <a:off x="2694698" y="0"/>
        <a:ext cx="1601093" cy="1601093"/>
      </dsp:txXfrm>
    </dsp:sp>
    <dsp:sp modelId="{65DAEDCF-C063-4252-A7F2-C713926008C9}">
      <dsp:nvSpPr>
        <dsp:cNvPr id="0" name=""/>
        <dsp:cNvSpPr/>
      </dsp:nvSpPr>
      <dsp:spPr>
        <a:xfrm rot="21391850">
          <a:off x="4564890" y="2582427"/>
          <a:ext cx="460711" cy="478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1391850">
        <a:off x="4564890" y="2582427"/>
        <a:ext cx="460711" cy="478700"/>
      </dsp:txXfrm>
    </dsp:sp>
    <dsp:sp modelId="{A77D383D-275F-432A-BD34-46BBBF04FEB3}">
      <dsp:nvSpPr>
        <dsp:cNvPr id="0" name=""/>
        <dsp:cNvSpPr/>
      </dsp:nvSpPr>
      <dsp:spPr>
        <a:xfrm>
          <a:off x="5042153" y="2002871"/>
          <a:ext cx="1816713" cy="16010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cap="none" spc="0" smtClean="0">
              <a:ln/>
              <a:effectLst/>
              <a:latin typeface="Century Gothic" panose="020B0502020202020204" pitchFamily="34" charset="0"/>
            </a:rPr>
            <a:t>Просвітницька діяльність</a:t>
          </a:r>
          <a:endParaRPr lang="ru-RU" sz="1200" b="1" kern="1200" cap="none" spc="0" dirty="0">
            <a:ln/>
            <a:effectLst/>
            <a:latin typeface="Century Gothic" panose="020B0502020202020204" pitchFamily="34" charset="0"/>
          </a:endParaRPr>
        </a:p>
      </dsp:txBody>
      <dsp:txXfrm>
        <a:off x="5042153" y="2002871"/>
        <a:ext cx="1816713" cy="1601093"/>
      </dsp:txXfrm>
    </dsp:sp>
    <dsp:sp modelId="{CA11EF58-67C7-4A17-887E-ADE3DE5876D2}">
      <dsp:nvSpPr>
        <dsp:cNvPr id="0" name=""/>
        <dsp:cNvSpPr/>
      </dsp:nvSpPr>
      <dsp:spPr>
        <a:xfrm rot="3339379">
          <a:off x="4308387" y="3921352"/>
          <a:ext cx="472279" cy="478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3339379">
        <a:off x="4308387" y="3921352"/>
        <a:ext cx="472279" cy="478700"/>
      </dsp:txXfrm>
    </dsp:sp>
    <dsp:sp modelId="{10443899-068D-4C30-B958-3D885C813871}">
      <dsp:nvSpPr>
        <dsp:cNvPr id="0" name=""/>
        <dsp:cNvSpPr/>
      </dsp:nvSpPr>
      <dsp:spPr>
        <a:xfrm>
          <a:off x="4137370" y="4365546"/>
          <a:ext cx="1601093" cy="16010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cap="none" spc="0" smtClean="0">
              <a:ln/>
              <a:effectLst/>
              <a:latin typeface="Century Gothic" panose="020B0502020202020204" pitchFamily="34" charset="0"/>
            </a:rPr>
            <a:t>Дослідницька діяльність</a:t>
          </a:r>
          <a:endParaRPr lang="ru-RU" sz="1200" b="1" kern="1200" cap="none" spc="0" dirty="0">
            <a:ln/>
            <a:effectLst/>
            <a:latin typeface="Century Gothic" panose="020B0502020202020204" pitchFamily="34" charset="0"/>
          </a:endParaRPr>
        </a:p>
      </dsp:txBody>
      <dsp:txXfrm>
        <a:off x="4137370" y="4365546"/>
        <a:ext cx="1601093" cy="1601093"/>
      </dsp:txXfrm>
    </dsp:sp>
    <dsp:sp modelId="{125289FC-2B09-45C8-A969-BD49BDB786FF}">
      <dsp:nvSpPr>
        <dsp:cNvPr id="0" name=""/>
        <dsp:cNvSpPr/>
      </dsp:nvSpPr>
      <dsp:spPr>
        <a:xfrm rot="5399462" flipH="1" flipV="1">
          <a:off x="3331077" y="1654289"/>
          <a:ext cx="504813" cy="492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399462" flipH="1" flipV="1">
        <a:off x="3331077" y="1654289"/>
        <a:ext cx="504813" cy="492024"/>
      </dsp:txXfrm>
    </dsp:sp>
    <dsp:sp modelId="{6B386FC9-01DE-47BA-9E45-A410D52EBDDC}">
      <dsp:nvSpPr>
        <dsp:cNvPr id="0" name=""/>
        <dsp:cNvSpPr/>
      </dsp:nvSpPr>
      <dsp:spPr>
        <a:xfrm>
          <a:off x="1469767" y="4365974"/>
          <a:ext cx="1601093" cy="16010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cap="none" spc="0" smtClean="0">
              <a:ln/>
              <a:effectLst/>
              <a:latin typeface="Century Gothic" panose="020B0502020202020204" pitchFamily="34" charset="0"/>
            </a:rPr>
            <a:t>Практична діяльність</a:t>
          </a:r>
          <a:endParaRPr lang="ru-RU" sz="1200" b="1" kern="1200" cap="none" spc="0" dirty="0">
            <a:ln/>
            <a:effectLst/>
            <a:latin typeface="Century Gothic" panose="020B0502020202020204" pitchFamily="34" charset="0"/>
          </a:endParaRPr>
        </a:p>
      </dsp:txBody>
      <dsp:txXfrm>
        <a:off x="1469767" y="4365974"/>
        <a:ext cx="1601093" cy="1601093"/>
      </dsp:txXfrm>
    </dsp:sp>
    <dsp:sp modelId="{337CE469-76F0-4688-A44A-D0DDAB2D3345}">
      <dsp:nvSpPr>
        <dsp:cNvPr id="0" name=""/>
        <dsp:cNvSpPr/>
      </dsp:nvSpPr>
      <dsp:spPr>
        <a:xfrm rot="7334504">
          <a:off x="2349910" y="3888527"/>
          <a:ext cx="473105" cy="492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7334504">
        <a:off x="2349910" y="3888527"/>
        <a:ext cx="473105" cy="492024"/>
      </dsp:txXfrm>
    </dsp:sp>
    <dsp:sp modelId="{6ADB0485-889E-4D43-AE6E-04693E47CA6E}">
      <dsp:nvSpPr>
        <dsp:cNvPr id="0" name=""/>
        <dsp:cNvSpPr/>
      </dsp:nvSpPr>
      <dsp:spPr>
        <a:xfrm>
          <a:off x="433542" y="2014190"/>
          <a:ext cx="1597344" cy="15973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cap="none" spc="0" smtClean="0">
              <a:ln/>
              <a:effectLst/>
              <a:latin typeface="Century Gothic" panose="020B0502020202020204" pitchFamily="34" charset="0"/>
            </a:rPr>
            <a:t>Наукова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cap="none" spc="0" smtClean="0">
              <a:ln/>
              <a:effectLst/>
              <a:latin typeface="Century Gothic" panose="020B0502020202020204" pitchFamily="34" charset="0"/>
            </a:rPr>
            <a:t>діяльність</a:t>
          </a:r>
          <a:endParaRPr lang="ru-RU" sz="1200" b="1" kern="1200" cap="none" spc="0" dirty="0">
            <a:ln/>
            <a:effectLst/>
            <a:latin typeface="Century Gothic" panose="020B0502020202020204" pitchFamily="34" charset="0"/>
          </a:endParaRPr>
        </a:p>
      </dsp:txBody>
      <dsp:txXfrm>
        <a:off x="433542" y="2014190"/>
        <a:ext cx="1597344" cy="1597344"/>
      </dsp:txXfrm>
    </dsp:sp>
    <dsp:sp modelId="{87050BD5-BC4C-4C3A-9EE4-F43FB34CD0DE}">
      <dsp:nvSpPr>
        <dsp:cNvPr id="0" name=""/>
        <dsp:cNvSpPr/>
      </dsp:nvSpPr>
      <dsp:spPr>
        <a:xfrm rot="11323934">
          <a:off x="2040568" y="2534987"/>
          <a:ext cx="495968" cy="478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1323934">
        <a:off x="2040568" y="2534987"/>
        <a:ext cx="495968" cy="478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1A4E99-60A2-43A8-914A-842B2F347314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300354-0220-4C3F-9726-0429A660F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923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BBCFF-63C7-424A-BA7B-E4DD54F3CFDC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A4BC-7AE0-442D-BADE-5B03933B7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50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4071E-6EA5-46A7-8C2A-F6D895EAF636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190D-1B48-4AA7-8052-F01B174C6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57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58BE0-36B3-474B-9374-0CFCA23423C9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026C4-68EF-45FD-82C8-C9E92FFBC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237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259A-F383-4A34-BA00-A158EF14559A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1164-2751-40B6-8362-F2B1D9D77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511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7129E-A20E-424B-B95B-FD8DA16B2241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06A02-99D5-447B-818E-9D731761F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44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1B75E-6BAF-432A-886B-48204A9AC8EA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1D552-B626-4AA7-8A68-03429F4C2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6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98381-560A-4DBD-8593-FFE23BF46130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56DC-F1E7-4F61-A96E-8F1FFAF7F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45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5938-F6E8-474D-B191-48B40AF672F0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E55C2-6C86-4E77-8CE5-1B8EF1998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968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80E12-95E0-44FF-97FA-A6BF76574D9A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9D97B-AE46-4272-8688-56017AAA3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19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DF10A-32F5-4BEF-8A59-B1A1006B7C2C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ED9FB-E2E0-4822-9719-E955FED65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81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C691A-FC79-46F9-871E-4B7517F44853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9C80-0AC6-4A92-ACAE-E00E7DDCD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3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926DCA-A99C-47BD-ABA6-2AA935D082A0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496F9F-A3FD-4FA5-9A59-1E684137E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304" y="0"/>
            <a:ext cx="7772400" cy="1470025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ГЕРОНИМІВСЬКИЙ ЗЗСО І-ІІ</a:t>
            </a:r>
            <a:r>
              <a:rPr lang="uk-UA" sz="1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І</a:t>
            </a:r>
            <a:r>
              <a:rPr lang="ru-RU" sz="1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 СТУПЕНІВ</a:t>
            </a:r>
            <a:br>
              <a:rPr lang="ru-RU" sz="1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1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РУСЬКОПОЛЯНСЬКОЇ СІЛЬСЬКОЇ РАДИ</a:t>
            </a:r>
            <a:br>
              <a:rPr lang="ru-RU" sz="1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sz="16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957"/>
          <a:stretch/>
        </p:blipFill>
        <p:spPr>
          <a:xfrm>
            <a:off x="907484" y="1268760"/>
            <a:ext cx="7404468" cy="5076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805264"/>
            <a:ext cx="9144000" cy="540138"/>
          </a:xfrm>
          <a:prstGeom prst="rect">
            <a:avLst/>
          </a:prstGeom>
          <a:solidFill>
            <a:schemeClr val="bg1">
              <a:lumMod val="65000"/>
              <a:alpha val="6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7056" y="5805264"/>
            <a:ext cx="7264896" cy="982960"/>
          </a:xfrm>
          <a:extLst/>
        </p:spPr>
        <p:txBody>
          <a:bodyPr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b="1" i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Команда «Лісова варта»</a:t>
            </a:r>
            <a:endParaRPr lang="ru-RU" sz="2800" b="1" i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98270" y="188640"/>
            <a:ext cx="594746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Lef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ln/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Ліс для нащадків</a:t>
            </a:r>
          </a:p>
        </p:txBody>
      </p:sp>
      <p:pic>
        <p:nvPicPr>
          <p:cNvPr id="5" name="Picture 2" descr="C:\Users\admin\Downloads\drive-download-20180924T182716Z-001\SAVE_20180924_2118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77" t="50005" r="50000" b="24503"/>
          <a:stretch>
            <a:fillRect/>
          </a:stretch>
        </p:blipFill>
        <p:spPr bwMode="auto">
          <a:xfrm>
            <a:off x="277813" y="1066800"/>
            <a:ext cx="128587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min\Downloads\drive-download-20180924T182716Z-001\SAVE_20180924_21180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57" t="75179" r="50073"/>
          <a:stretch>
            <a:fillRect/>
          </a:stretch>
        </p:blipFill>
        <p:spPr bwMode="auto">
          <a:xfrm>
            <a:off x="949325" y="2565400"/>
            <a:ext cx="12985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min\Downloads\drive-download-20180924T182716Z-001\SAVE_20180924_21180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25925" r="33012" b="49449"/>
          <a:stretch>
            <a:fillRect/>
          </a:stretch>
        </p:blipFill>
        <p:spPr bwMode="auto">
          <a:xfrm>
            <a:off x="1835150" y="4160838"/>
            <a:ext cx="13160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min\Downloads\drive-download-20180924T182716Z-001\SAVE_20180924_21180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11" b="74294"/>
          <a:stretch>
            <a:fillRect/>
          </a:stretch>
        </p:blipFill>
        <p:spPr bwMode="auto">
          <a:xfrm>
            <a:off x="3937000" y="4859338"/>
            <a:ext cx="12700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dmin\Downloads\drive-download-20180924T182716Z-001\SAVE_20180924_21180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73" r="33157" b="74075"/>
          <a:stretch>
            <a:fillRect/>
          </a:stretch>
        </p:blipFill>
        <p:spPr bwMode="auto">
          <a:xfrm>
            <a:off x="7521575" y="1052513"/>
            <a:ext cx="12985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\Downloads\drive-download-20180924T182716Z-001\SAVE_20180924_211807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95" t="25491" r="49635" b="49451"/>
          <a:stretch>
            <a:fillRect/>
          </a:stretch>
        </p:blipFill>
        <p:spPr bwMode="auto">
          <a:xfrm>
            <a:off x="6804025" y="2565400"/>
            <a:ext cx="12985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054225"/>
            <a:ext cx="413226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dmin\Downloads\drive-download-20180924T182716Z-001\SAVE_20180924_211807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21" t="25275" b="49449"/>
          <a:stretch>
            <a:fillRect/>
          </a:stretch>
        </p:blipFill>
        <p:spPr bwMode="auto">
          <a:xfrm>
            <a:off x="6016625" y="4160838"/>
            <a:ext cx="12922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2275" y="2276475"/>
            <a:ext cx="127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ЗБЕРЕЖИ</a:t>
            </a:r>
            <a:endParaRPr lang="ru-RU" alt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71550" y="3813175"/>
            <a:ext cx="1268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ЛАМАЙ</a:t>
            </a:r>
            <a:endParaRPr lang="ru-RU" alt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63713" y="5373688"/>
            <a:ext cx="151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ДОПОМОЖИ</a:t>
            </a:r>
            <a:endParaRPr lang="ru-RU" alt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65575" y="6092825"/>
            <a:ext cx="1268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ЗРИВАЙ</a:t>
            </a:r>
            <a:endParaRPr lang="ru-RU" alt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23175" y="2276475"/>
            <a:ext cx="127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ПОПЕРЕДЬ</a:t>
            </a:r>
            <a:endParaRPr lang="ru-RU" alt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04038" y="3789363"/>
            <a:ext cx="1268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СМІТИ</a:t>
            </a:r>
            <a:endParaRPr lang="ru-RU" alt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111875" y="5373688"/>
            <a:ext cx="1268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СПАЛИ</a:t>
            </a:r>
            <a:endParaRPr lang="ru-RU" alt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38216" y="2276872"/>
            <a:ext cx="892899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perspectiveLef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/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ДЯКУЄМО ЗА УВАГУ! </a:t>
            </a:r>
            <a:r>
              <a:rPr lang="uk-UA" sz="7200" b="1" dirty="0">
                <a:ln/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</a:t>
            </a:r>
            <a:endParaRPr lang="ru-RU" sz="7200" b="1" dirty="0">
              <a:ln/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353993"/>
            <a:ext cx="6048451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Нас об</a:t>
            </a:r>
            <a:r>
              <a:rPr lang="en-US" sz="2800" b="1" i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’</a:t>
            </a:r>
            <a:r>
              <a:rPr lang="uk-UA" sz="2800" b="1" i="1" dirty="0" err="1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єднує</a:t>
            </a:r>
            <a:r>
              <a:rPr lang="uk-UA" sz="2800" b="1" i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 гасло: </a:t>
            </a:r>
            <a:endParaRPr lang="en-US" sz="2800" b="1" i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«Майбутнє лісу в наших руках» </a:t>
            </a:r>
            <a:endParaRPr lang="ru-RU" sz="2800" b="1" i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051" name="Picture 3" descr="C:\Users\admin\Downloads\drive-download-20180925T094856Z-001\IMG-68f26253b6ae66545bc73808f6556c27-V.jpg"/>
          <p:cNvPicPr>
            <a:picLocks noChangeAspect="1" noChangeArrowheads="1"/>
          </p:cNvPicPr>
          <p:nvPr/>
        </p:nvPicPr>
        <p:blipFill rotWithShape="1">
          <a:blip r:embed="rId2" cstate="print"/>
          <a:srcRect t="13131"/>
          <a:stretch/>
        </p:blipFill>
        <p:spPr bwMode="auto">
          <a:xfrm>
            <a:off x="3201988" y="1843088"/>
            <a:ext cx="2740025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drive-download-20180925T094856Z-001\IMG-d17d178272fb6744ca550acaa8cc384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650" y="3967163"/>
            <a:ext cx="3543300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drive-download-20180925T094856Z-001\IMG-8f45aa66b121e80680c885b776395a0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" y="3933825"/>
            <a:ext cx="3541713" cy="265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96204675"/>
              </p:ext>
            </p:extLst>
          </p:nvPr>
        </p:nvGraphicFramePr>
        <p:xfrm>
          <a:off x="1115616" y="188640"/>
          <a:ext cx="7200800" cy="6338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3635896" y="2564904"/>
            <a:ext cx="1908000" cy="19080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entury Gothic" panose="020B0502020202020204" pitchFamily="34" charset="0"/>
              </a:rPr>
              <a:t>Напрямки роботи: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1381" y="188640"/>
            <a:ext cx="6901248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err="1" smtClean="0">
                <a:ln/>
                <a:solidFill>
                  <a:schemeClr val="accent3"/>
                </a:solidFill>
                <a:latin typeface="+mn-lt"/>
                <a:cs typeface="+mn-cs"/>
              </a:rPr>
              <a:t>Освітня</a:t>
            </a:r>
            <a:r>
              <a:rPr lang="ru-RU" sz="66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66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діяльність</a:t>
            </a:r>
            <a:endParaRPr lang="ru-RU" sz="66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endParaRPr lang="ru-RU" sz="66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4034" y="1711361"/>
            <a:ext cx="8316416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  <a:cs typeface="+mn-cs"/>
              </a:rPr>
              <a:t>Вивчаємо закони лісу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entury Gothic" panose="020B0502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  <a:cs typeface="+mn-cs"/>
              </a:rPr>
              <a:t>Навчаємося берегти ліс від хвороб та шкідників</a:t>
            </a:r>
            <a:endParaRPr lang="ru-RU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22" y="3106361"/>
            <a:ext cx="739775" cy="720725"/>
          </a:xfrm>
          <a:prstGeom prst="rect">
            <a:avLst/>
          </a:prstGeom>
          <a:noFill/>
          <a:ln>
            <a:noFill/>
          </a:ln>
          <a:effectLst>
            <a:glow rad="444500">
              <a:srgbClr val="99FF66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013325"/>
            <a:ext cx="18097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473" y="1810983"/>
            <a:ext cx="739775" cy="720725"/>
          </a:xfrm>
          <a:prstGeom prst="rect">
            <a:avLst/>
          </a:prstGeom>
          <a:noFill/>
          <a:ln>
            <a:noFill/>
          </a:ln>
          <a:effectLst>
            <a:glow rad="444500">
              <a:srgbClr val="99FF66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85089" y="44624"/>
            <a:ext cx="7173823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err="1" smtClean="0">
                <a:ln/>
                <a:solidFill>
                  <a:schemeClr val="accent3"/>
                </a:solidFill>
                <a:latin typeface="+mn-lt"/>
                <a:cs typeface="+mn-cs"/>
              </a:rPr>
              <a:t>Наукова</a:t>
            </a:r>
            <a:r>
              <a:rPr lang="ru-RU" sz="66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66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діяльність</a:t>
            </a:r>
            <a:endParaRPr lang="ru-RU" sz="66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endParaRPr lang="ru-RU" sz="66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42198" y="5157192"/>
            <a:ext cx="94283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Успіхи і досягнення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 у захисті науково-дослідницьких робіт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268760"/>
            <a:ext cx="2736303" cy="3648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2736304" cy="364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636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569" y="188640"/>
            <a:ext cx="8686866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Просв</a:t>
            </a:r>
            <a:r>
              <a:rPr lang="uk-UA" sz="6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і</a:t>
            </a:r>
            <a:r>
              <a:rPr lang="ru-RU" sz="60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тницька</a:t>
            </a:r>
            <a:r>
              <a:rPr lang="ru-RU" sz="6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60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діяльність</a:t>
            </a:r>
            <a:endParaRPr lang="ru-RU" sz="6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endParaRPr lang="ru-RU" sz="6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700808"/>
            <a:ext cx="8316416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Проводимо тематичні бесіди для школярів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Поширюємо листівки про захист лісу від пожеж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Беремо активну участь в екологічних конкурсах та конференціях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89" y="1767269"/>
            <a:ext cx="739775" cy="720725"/>
          </a:xfrm>
          <a:prstGeom prst="rect">
            <a:avLst/>
          </a:prstGeom>
          <a:noFill/>
          <a:ln>
            <a:noFill/>
          </a:ln>
          <a:effectLst>
            <a:glow rad="444500">
              <a:srgbClr val="99FF66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02" y="3132138"/>
            <a:ext cx="739775" cy="720725"/>
          </a:xfrm>
          <a:prstGeom prst="rect">
            <a:avLst/>
          </a:prstGeom>
          <a:noFill/>
          <a:ln>
            <a:noFill/>
          </a:ln>
          <a:effectLst>
            <a:glow rad="444500">
              <a:srgbClr val="99FF66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89" y="4484771"/>
            <a:ext cx="739775" cy="720725"/>
          </a:xfrm>
          <a:prstGeom prst="rect">
            <a:avLst/>
          </a:prstGeom>
          <a:noFill/>
          <a:ln>
            <a:noFill/>
          </a:ln>
          <a:effectLst>
            <a:glow rad="444500">
              <a:srgbClr val="99FF66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0283" y="188640"/>
            <a:ext cx="8823441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Досл</a:t>
            </a:r>
            <a:r>
              <a:rPr lang="uk-UA" sz="6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і</a:t>
            </a:r>
            <a:r>
              <a:rPr lang="ru-RU" sz="60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дницька</a:t>
            </a:r>
            <a:r>
              <a:rPr lang="ru-RU" sz="6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60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діяльність</a:t>
            </a:r>
            <a:r>
              <a:rPr lang="ru-RU" sz="6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uk-UA" sz="6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endParaRPr lang="ru-RU" sz="6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6" name="Рисунок 5" descr="C:\Users\Skynet\Downloads\P80323-111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65" t="11005" r="15305" b="8302"/>
          <a:stretch>
            <a:fillRect/>
          </a:stretch>
        </p:blipFill>
        <p:spPr bwMode="auto">
          <a:xfrm>
            <a:off x="107504" y="1204303"/>
            <a:ext cx="2871693" cy="335327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Содержимое 3" descr="C:\Users\Skynet\Downloads\P80323-113254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29347"/>
            <a:ext cx="4252685" cy="3280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G:\Геронимівська ЗОШ І-ІІІ ст\посадка 2017\IMG_48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4044705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5827713"/>
            <a:ext cx="53292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Дослідження ефективності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препарату </a:t>
            </a:r>
            <a:r>
              <a:rPr lang="uk-UA" altLang="ru-RU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метаризин</a:t>
            </a:r>
            <a:endParaRPr lang="uk-UA" altLang="ru-RU" sz="3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30244" y="188640"/>
            <a:ext cx="7683514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Lef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/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Практична </a:t>
            </a:r>
            <a:r>
              <a:rPr lang="ru-RU" sz="6000" b="1" dirty="0" err="1">
                <a:ln/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діяльність</a:t>
            </a:r>
            <a:r>
              <a:rPr lang="ru-RU" sz="6000" b="1" dirty="0">
                <a:ln/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uk-UA" sz="6000" b="1" dirty="0">
                <a:ln/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</a:t>
            </a:r>
            <a:endParaRPr lang="ru-RU" sz="6000" b="1" dirty="0">
              <a:ln/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1871663" y="1452563"/>
            <a:ext cx="5400675" cy="4946650"/>
            <a:chOff x="1871700" y="1453108"/>
            <a:chExt cx="5400600" cy="4945486"/>
          </a:xfrm>
        </p:grpSpPr>
        <p:pic>
          <p:nvPicPr>
            <p:cNvPr id="3079" name="Picture 7" descr="C:\Users\admin\Downloads\IMG_492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375" y="1453108"/>
              <a:ext cx="5367251" cy="40252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00B050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sp>
          <p:nvSpPr>
            <p:cNvPr id="6" name="TextBox 5"/>
            <p:cNvSpPr txBox="1"/>
            <p:nvPr/>
          </p:nvSpPr>
          <p:spPr>
            <a:xfrm>
              <a:off x="1871700" y="5752263"/>
              <a:ext cx="5400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Посадка</a:t>
              </a:r>
              <a:r>
                <a:rPr lang="ru-RU" sz="1050" dirty="0">
                  <a:solidFill>
                    <a:srgbClr val="006600"/>
                  </a:solidFill>
                  <a:latin typeface="+mn-lt"/>
                  <a:cs typeface="+mn-cs"/>
                </a:rPr>
                <a:t> </a:t>
              </a:r>
              <a:r>
                <a:rPr lang="ru-RU" sz="3600" b="1" dirty="0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л</a:t>
              </a:r>
              <a:r>
                <a:rPr lang="uk-UA" sz="3600" b="1" dirty="0" err="1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ісу</a:t>
              </a:r>
              <a:endParaRPr lang="ru-RU" sz="3600" b="1" dirty="0">
                <a:ln/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1255713" y="1624013"/>
            <a:ext cx="6559550" cy="4757737"/>
            <a:chOff x="1292186" y="1624869"/>
            <a:chExt cx="6559629" cy="4757139"/>
          </a:xfrm>
        </p:grpSpPr>
        <p:pic>
          <p:nvPicPr>
            <p:cNvPr id="3080" name="Picture 8" descr="C:\Users\admin\Desktop\Лісники-20180924T161330Z-001\Лісники\IMG_20180924_191052_18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186" y="1624869"/>
              <a:ext cx="6559629" cy="3689792"/>
            </a:xfrm>
            <a:prstGeom prst="rect">
              <a:avLst/>
            </a:prstGeom>
            <a:ln w="2286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658502" y="5797233"/>
              <a:ext cx="5826995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Догляд за </a:t>
              </a:r>
              <a:r>
                <a:rPr lang="ru-RU" sz="3200" b="1" dirty="0" err="1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пос</a:t>
              </a:r>
              <a:r>
                <a:rPr lang="uk-UA" sz="3200" b="1" dirty="0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і</a:t>
              </a:r>
              <a:r>
                <a:rPr lang="ru-RU" sz="3200" b="1" dirty="0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вами у </a:t>
              </a:r>
              <a:r>
                <a:rPr lang="ru-RU" sz="3200" b="1" dirty="0" err="1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теплицях</a:t>
              </a:r>
              <a:endParaRPr lang="ru-RU" sz="3200" b="1" dirty="0">
                <a:ln/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1033463" y="1395413"/>
            <a:ext cx="7121525" cy="5072062"/>
            <a:chOff x="1292186" y="1341417"/>
            <a:chExt cx="7121572" cy="50727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09488" y="1341417"/>
              <a:ext cx="7004270" cy="3939902"/>
            </a:xfrm>
            <a:prstGeom prst="rect">
              <a:avLst/>
            </a:prstGeom>
            <a:ln>
              <a:noFill/>
            </a:ln>
            <a:effectLst>
              <a:glow rad="228600">
                <a:srgbClr val="00B050">
                  <a:alpha val="40000"/>
                </a:srgbClr>
              </a:glow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7" name="Прямоугольник 16"/>
            <p:cNvSpPr/>
            <p:nvPr/>
          </p:nvSpPr>
          <p:spPr>
            <a:xfrm>
              <a:off x="1292186" y="5706267"/>
              <a:ext cx="7121571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err="1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Озеленення</a:t>
              </a:r>
              <a:r>
                <a:rPr lang="ru-RU" sz="4000" b="1" dirty="0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 </a:t>
              </a:r>
              <a:r>
                <a:rPr lang="ru-RU" sz="4000" b="1" dirty="0" err="1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шк</a:t>
              </a:r>
              <a:r>
                <a:rPr lang="uk-UA" sz="4000" b="1" dirty="0" err="1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ільної</a:t>
              </a:r>
              <a:r>
                <a:rPr lang="uk-UA" sz="4000" b="1" dirty="0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 території</a:t>
              </a:r>
              <a:endParaRPr lang="ru-RU" sz="4000" b="1" dirty="0">
                <a:ln/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95250" y="2357430"/>
            <a:ext cx="9048750" cy="4208411"/>
            <a:chOff x="-660166" y="1475129"/>
            <a:chExt cx="9048247" cy="4208038"/>
          </a:xfrm>
        </p:grpSpPr>
        <p:pic>
          <p:nvPicPr>
            <p:cNvPr id="3077" name="Picture 5" descr="C:\Users\admin\Downloads\IMG_4938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1416"/>
            <a:stretch/>
          </p:blipFill>
          <p:spPr bwMode="auto">
            <a:xfrm>
              <a:off x="1420529" y="1475129"/>
              <a:ext cx="6755255" cy="39812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glow rad="101600">
                <a:srgbClr val="00B050">
                  <a:alpha val="60000"/>
                </a:srgbClr>
              </a:glow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9" name="Прямоугольник 18"/>
            <p:cNvSpPr/>
            <p:nvPr/>
          </p:nvSpPr>
          <p:spPr>
            <a:xfrm>
              <a:off x="-660166" y="4975281"/>
              <a:ext cx="904824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err="1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Виготовлення</a:t>
              </a:r>
              <a:r>
                <a:rPr lang="ru-RU" sz="4000" b="1" dirty="0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 год</a:t>
              </a:r>
              <a:r>
                <a:rPr lang="uk-UA" sz="4000" b="1" dirty="0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і</a:t>
              </a:r>
              <a:r>
                <a:rPr lang="ru-RU" sz="4000" b="1" dirty="0" err="1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вниць</a:t>
              </a:r>
              <a:r>
                <a:rPr lang="ru-RU" sz="4000" b="1" dirty="0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 та </a:t>
              </a:r>
              <a:r>
                <a:rPr lang="ru-RU" sz="4000" b="1" dirty="0" err="1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шпаківнень</a:t>
              </a:r>
              <a:endParaRPr lang="ru-RU" sz="4000" b="1" dirty="0">
                <a:ln/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450850" y="1274763"/>
            <a:ext cx="8513763" cy="5248275"/>
            <a:chOff x="307102" y="1192144"/>
            <a:chExt cx="8513370" cy="5248998"/>
          </a:xfrm>
        </p:grpSpPr>
        <p:pic>
          <p:nvPicPr>
            <p:cNvPr id="1026" name="Picture 2" descr="C:\Users\admin\Downloads\drive-download-20180925T094856Z-001\IMG-f177e66168c3f8c37567c5239e9c6dc8-V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837974">
              <a:off x="5449456" y="1192144"/>
              <a:ext cx="3048249" cy="406433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50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3074" name="Picture 2" descr="C:\Users\admin\Downloads\drive-download-20180925T094856Z-001\IMG-65d53930578e72f427a9ac0ea66f8cf9-V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085720">
              <a:off x="307102" y="1704708"/>
              <a:ext cx="4471979" cy="33539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00B050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sp>
          <p:nvSpPr>
            <p:cNvPr id="21" name="Прямоугольник 20"/>
            <p:cNvSpPr/>
            <p:nvPr/>
          </p:nvSpPr>
          <p:spPr>
            <a:xfrm>
              <a:off x="353243" y="5733256"/>
              <a:ext cx="8467229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Участь </a:t>
              </a:r>
              <a:r>
                <a:rPr lang="uk-UA" sz="4000" b="1" dirty="0">
                  <a:ln/>
                  <a:solidFill>
                    <a:srgbClr val="006600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n-lt"/>
                  <a:cs typeface="+mn-cs"/>
                </a:rPr>
                <a:t>в трудових десантах та акціях</a:t>
              </a:r>
              <a:endParaRPr lang="ru-RU" sz="4000" b="1" dirty="0">
                <a:ln/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1643050"/>
            <a:ext cx="7020272" cy="3948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7B657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546"/>
          <a:stretch/>
        </p:blipFill>
        <p:spPr>
          <a:xfrm>
            <a:off x="2714612" y="1714488"/>
            <a:ext cx="5194716" cy="3543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7B657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9" name="Группа 8"/>
          <p:cNvGrpSpPr/>
          <p:nvPr/>
        </p:nvGrpSpPr>
        <p:grpSpPr>
          <a:xfrm>
            <a:off x="1000100" y="1357298"/>
            <a:ext cx="7833027" cy="4391510"/>
            <a:chOff x="458321" y="1233469"/>
            <a:chExt cx="7833027" cy="439151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8321" y="1233469"/>
              <a:ext cx="4360050" cy="32700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07B657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92730" y="2401015"/>
              <a:ext cx="4298618" cy="32239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07B657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24" name="Прямоугольник 23"/>
          <p:cNvSpPr/>
          <p:nvPr/>
        </p:nvSpPr>
        <p:spPr bwMode="auto">
          <a:xfrm>
            <a:off x="676380" y="5643578"/>
            <a:ext cx="8467620" cy="707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/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Трудовий десант </a:t>
            </a:r>
            <a:r>
              <a:rPr lang="uk-UA" sz="4000" b="1" dirty="0" err="1" smtClean="0">
                <a:ln/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“Чистий</a:t>
            </a:r>
            <a:r>
              <a:rPr lang="uk-UA" sz="4000" b="1" dirty="0" smtClean="0">
                <a:ln/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uk-UA" sz="4000" b="1" dirty="0" err="1" smtClean="0">
                <a:ln/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ліс”</a:t>
            </a:r>
            <a:endParaRPr lang="ru-RU" sz="4000" b="1" dirty="0">
              <a:ln/>
              <a:solidFill>
                <a:srgbClr val="0066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00034" y="5857892"/>
            <a:ext cx="8467620" cy="707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/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Операція </a:t>
            </a:r>
            <a:r>
              <a:rPr lang="uk-UA" sz="4000" b="1" dirty="0" err="1" smtClean="0">
                <a:ln/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“Ліс</a:t>
            </a:r>
            <a:r>
              <a:rPr lang="uk-UA" sz="4000" b="1" dirty="0" smtClean="0">
                <a:ln/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для </a:t>
            </a:r>
            <a:r>
              <a:rPr lang="uk-UA" sz="4000" b="1" dirty="0" err="1" smtClean="0">
                <a:ln/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нащадків”</a:t>
            </a:r>
            <a:endParaRPr lang="ru-RU" sz="4000" b="1" dirty="0">
              <a:ln/>
              <a:solidFill>
                <a:srgbClr val="0066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80898" y="5534561"/>
            <a:ext cx="9063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/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Догляд за посадковим матеріалом в теплицях</a:t>
            </a:r>
            <a:endParaRPr lang="ru-RU" sz="4000" b="1" dirty="0">
              <a:ln/>
              <a:solidFill>
                <a:srgbClr val="0066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/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Участь у Всеукраїнському зльоті учнівських лісництв на Сумщині</a:t>
            </a:r>
            <a:endParaRPr lang="uk-UA" sz="4000" b="1" dirty="0">
              <a:ln/>
              <a:solidFill>
                <a:srgbClr val="0066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000" b="1" dirty="0">
              <a:ln/>
              <a:solidFill>
                <a:srgbClr val="0066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pic>
        <p:nvPicPr>
          <p:cNvPr id="358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40768"/>
            <a:ext cx="5715000" cy="38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ÐÐ°ÑÑÐ¸Ð½ÐºÐ¸ Ð¿Ð¾ Ð·Ð°Ð¿ÑÐ¾ÑÑ Ð°ÑÑÐ½Ð° ÑÐ¾Ð»Ð¾Ð´Ð½Ð¸ÑÑÐºÐ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88"/>
          <a:stretch/>
        </p:blipFill>
        <p:spPr bwMode="auto">
          <a:xfrm>
            <a:off x="251520" y="4077072"/>
            <a:ext cx="3328586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ÐÐ°ÑÑÐ¸Ð½ÐºÐ¸ Ð¿Ð¾ Ð·Ð°Ð¿ÑÐ¾ÑÑ Ð°ÑÑÐ½Ð° ÑÐ¾Ð»Ð¾Ð´Ð½Ð¸ÑÑÐºÐ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0" r="14422"/>
          <a:stretch/>
        </p:blipFill>
        <p:spPr bwMode="auto">
          <a:xfrm>
            <a:off x="5652120" y="4077072"/>
            <a:ext cx="3328586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147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8F8F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8F8F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166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ГЕРОНИМІВСЬКИЙ ЗЗСО І-ІІІ СТУПЕНІВ РУСЬКОПОЛЯНСЬКОЇ СІЛЬСЬКОЇ РАДИ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 вітає ДП «Черкаське лісове господарство»</dc:title>
  <dc:creator>Андрюшка)</dc:creator>
  <cp:lastModifiedBy>User</cp:lastModifiedBy>
  <cp:revision>52</cp:revision>
  <dcterms:created xsi:type="dcterms:W3CDTF">2018-09-24T15:56:10Z</dcterms:created>
  <dcterms:modified xsi:type="dcterms:W3CDTF">2019-09-26T12:26:10Z</dcterms:modified>
</cp:coreProperties>
</file>